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5" r:id="rId15"/>
    <p:sldId id="286" r:id="rId16"/>
    <p:sldId id="287" r:id="rId17"/>
    <p:sldId id="281" r:id="rId18"/>
    <p:sldId id="282" r:id="rId19"/>
    <p:sldId id="284" r:id="rId20"/>
    <p:sldId id="283" r:id="rId21"/>
    <p:sldId id="288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names for the same things</a:t>
            </a:r>
          </a:p>
          <a:p>
            <a:r>
              <a:rPr lang="en-US" dirty="0" smtClean="0"/>
              <a:t>top level is what you get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pylab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scipy</a:t>
            </a:r>
            <a:r>
              <a:rPr lang="en-US" baseline="0" dirty="0" smtClean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4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seaborn.pydata.org</a:t>
            </a:r>
            <a:r>
              <a:rPr lang="en-US" dirty="0" smtClean="0"/>
              <a:t>/examples/</a:t>
            </a:r>
            <a:r>
              <a:rPr lang="en-US" dirty="0" err="1" smtClean="0"/>
              <a:t>index.html#example-gallery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seaborn.pydata.org</a:t>
            </a:r>
            <a:r>
              <a:rPr lang="en-US" dirty="0" smtClean="0"/>
              <a:t>/examples/</a:t>
            </a:r>
            <a:r>
              <a:rPr lang="en-US" smtClean="0"/>
              <a:t>index.html#example-gallery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67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8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 more!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blog.ibmjstart.net</a:t>
            </a:r>
            <a:r>
              <a:rPr lang="en-US" dirty="0" smtClean="0"/>
              <a:t>/2016/03/21/powered-by-</a:t>
            </a:r>
            <a:r>
              <a:rPr lang="en-US" dirty="0" err="1" smtClean="0"/>
              <a:t>jupyter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9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ipywidgets.readthedocs.io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/latest/examples/Widget%20Basics.html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9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names for the same things</a:t>
            </a:r>
          </a:p>
          <a:p>
            <a:r>
              <a:rPr lang="en-US" dirty="0" smtClean="0"/>
              <a:t>top level is what you get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pylab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scipy</a:t>
            </a:r>
            <a:r>
              <a:rPr lang="en-US" baseline="0" dirty="0" smtClean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8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on these when we talk about geographic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2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r>
              <a:rPr lang="en-US" baseline="0" dirty="0" smtClean="0"/>
              <a:t> 3d (see VTK for more)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9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mplcursors</a:t>
            </a:r>
            <a:r>
              <a:rPr lang="en-US" dirty="0" smtClean="0"/>
              <a:t>,</a:t>
            </a:r>
            <a:r>
              <a:rPr lang="en-US" baseline="0" dirty="0" smtClean="0"/>
              <a:t> GTK Tools, mpld3, excel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4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the high level,</a:t>
            </a:r>
            <a:r>
              <a:rPr lang="en-US" baseline="0" dirty="0" smtClean="0"/>
              <a:t> uses a different backend. a bit strange, should be implemented as a backend!</a:t>
            </a:r>
          </a:p>
          <a:p>
            <a:r>
              <a:rPr lang="en-US" baseline="0" dirty="0" smtClean="0"/>
              <a:t>%</a:t>
            </a:r>
            <a:r>
              <a:rPr lang="en-US" baseline="0" dirty="0" err="1" smtClean="0"/>
              <a:t>matplotlib</a:t>
            </a:r>
            <a:r>
              <a:rPr lang="en-US" baseline="0" dirty="0" smtClean="0"/>
              <a:t> d3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4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seems like the best use-case</a:t>
            </a:r>
            <a:r>
              <a:rPr lang="en-US" baseline="0" dirty="0" smtClean="0"/>
              <a:t> (exploratory graphics)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09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mpld3.github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seaborn.pydata.org/example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plotlib.org/mpl_toolki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315200" cy="1752600"/>
          </a:xfrm>
        </p:spPr>
        <p:txBody>
          <a:bodyPr/>
          <a:lstStyle/>
          <a:p>
            <a:r>
              <a:rPr lang="en-US" dirty="0" smtClean="0"/>
              <a:t>And other high-level plotting toolkits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mpld3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85764"/>
            <a:ext cx="4373563" cy="437356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03845"/>
            <a:ext cx="4325391" cy="42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5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mpld3.github.io/</a:t>
            </a:r>
            <a:endParaRPr lang="en-US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2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00200"/>
            <a:ext cx="6604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2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3" y="2362200"/>
            <a:ext cx="8923915" cy="2785259"/>
          </a:xfrm>
        </p:spPr>
      </p:pic>
    </p:spTree>
    <p:extLst>
      <p:ext uri="{BB962C8B-B14F-4D97-AF65-F5344CB8AC3E}">
        <p14:creationId xmlns:p14="http://schemas.microsoft.com/office/powerpoint/2010/main" val="76106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394391"/>
            <a:ext cx="6172200" cy="5252728"/>
          </a:xfrm>
        </p:spPr>
      </p:pic>
    </p:spTree>
    <p:extLst>
      <p:ext uri="{BB962C8B-B14F-4D97-AF65-F5344CB8AC3E}">
        <p14:creationId xmlns:p14="http://schemas.microsoft.com/office/powerpoint/2010/main" val="75198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http://seaborn.pydata.org/examples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6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jupyter</a:t>
            </a:r>
            <a:r>
              <a:rPr lang="en-US" dirty="0" smtClean="0"/>
              <a:t> widgets + </a:t>
            </a:r>
            <a:r>
              <a:rPr lang="en-US" dirty="0" err="1" smtClean="0"/>
              <a:t>matplotlib</a:t>
            </a:r>
            <a:r>
              <a:rPr lang="en-US" dirty="0" smtClean="0"/>
              <a:t> to generate interactive </a:t>
            </a:r>
            <a:r>
              <a:rPr lang="en-US" dirty="0" smtClean="0"/>
              <a:t>graphics.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34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57987"/>
            <a:ext cx="5257800" cy="421038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096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638"/>
            <a:ext cx="7628441" cy="50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8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notable </a:t>
            </a:r>
            <a:r>
              <a:rPr lang="en-US" dirty="0" err="1" smtClean="0"/>
              <a:t>matplotlib</a:t>
            </a:r>
            <a:r>
              <a:rPr lang="en-US" dirty="0" smtClean="0"/>
              <a:t>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jupyter</a:t>
            </a:r>
            <a:r>
              <a:rPr lang="en-US" dirty="0" smtClean="0"/>
              <a:t> widgets + </a:t>
            </a:r>
            <a:r>
              <a:rPr lang="en-US" dirty="0" err="1" smtClean="0"/>
              <a:t>matplotlib</a:t>
            </a:r>
            <a:r>
              <a:rPr lang="en-US" dirty="0" smtClean="0"/>
              <a:t> to generate interactive </a:t>
            </a:r>
            <a:r>
              <a:rPr lang="en-US" dirty="0" smtClean="0"/>
              <a:t>graphics.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/>
              <a:t>Define your own plotting function in </a:t>
            </a:r>
            <a:r>
              <a:rPr lang="en-US" dirty="0" err="1" smtClean="0"/>
              <a:t>matplotlib</a:t>
            </a:r>
            <a:r>
              <a:rPr lang="en-US" dirty="0" smtClean="0"/>
              <a:t> (</a:t>
            </a:r>
            <a:r>
              <a:rPr lang="en-US" dirty="0"/>
              <a:t>e.g., pandas does this).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10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: today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pylab</a:t>
            </a:r>
            <a:r>
              <a:rPr lang="en-US" sz="3200" dirty="0" smtClean="0">
                <a:solidFill>
                  <a:schemeClr val="tx1"/>
                </a:solidFill>
              </a:rPr>
              <a:t> interface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matplotlib</a:t>
            </a:r>
            <a:r>
              <a:rPr lang="en-US" sz="3200" dirty="0" smtClean="0">
                <a:solidFill>
                  <a:schemeClr val="tx1"/>
                </a:solidFill>
              </a:rPr>
              <a:t> API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notable </a:t>
            </a:r>
            <a:r>
              <a:rPr lang="en-US" dirty="0" err="1" smtClean="0"/>
              <a:t>matplotlib</a:t>
            </a:r>
            <a:r>
              <a:rPr lang="en-US" dirty="0" smtClean="0"/>
              <a:t>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jupyter</a:t>
            </a:r>
            <a:r>
              <a:rPr lang="en-US" dirty="0" smtClean="0"/>
              <a:t> widgets + </a:t>
            </a:r>
            <a:r>
              <a:rPr lang="en-US" dirty="0" err="1" smtClean="0"/>
              <a:t>matplotlib</a:t>
            </a:r>
            <a:r>
              <a:rPr lang="en-US" dirty="0" smtClean="0"/>
              <a:t> to generate interactive </a:t>
            </a:r>
            <a:r>
              <a:rPr lang="en-US" dirty="0" smtClean="0"/>
              <a:t>graphics.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Define your own plotting function in </a:t>
            </a:r>
            <a:r>
              <a:rPr lang="en-US" dirty="0" err="1" smtClean="0"/>
              <a:t>matplotlib</a:t>
            </a:r>
            <a:r>
              <a:rPr lang="en-US" dirty="0" smtClean="0"/>
              <a:t> (e.g., pandas does this).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Transfer data to custom D3 visualization inside </a:t>
            </a:r>
            <a:r>
              <a:rPr lang="en-US" dirty="0" err="1" smtClean="0"/>
              <a:t>jupyter</a:t>
            </a:r>
            <a:r>
              <a:rPr lang="en-US" dirty="0" smtClean="0"/>
              <a:t>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8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level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819400" y="3124200"/>
            <a:ext cx="3733800" cy="32305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954215" y="3241037"/>
            <a:ext cx="3446585" cy="90932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pylab</a:t>
            </a:r>
            <a:r>
              <a:rPr lang="en-US" sz="3200" dirty="0" smtClean="0">
                <a:solidFill>
                  <a:schemeClr val="tx1"/>
                </a:solidFill>
              </a:rPr>
              <a:t> interface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54214" y="4267200"/>
            <a:ext cx="3446585" cy="967889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matplotlib</a:t>
            </a:r>
            <a:r>
              <a:rPr lang="en-US" sz="3200" dirty="0" smtClean="0">
                <a:solidFill>
                  <a:schemeClr val="tx1"/>
                </a:solidFill>
              </a:rPr>
              <a:t> API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54214" y="5339073"/>
            <a:ext cx="3446585" cy="909327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 flipH="1">
            <a:off x="4677507" y="4150364"/>
            <a:ext cx="1" cy="1168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677507" y="5235089"/>
            <a:ext cx="0" cy="1039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62200" y="2590800"/>
            <a:ext cx="4876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77000" y="3154362"/>
            <a:ext cx="2209800" cy="57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5800" y="3161289"/>
            <a:ext cx="2209800" cy="579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497131" y="3061855"/>
            <a:ext cx="322269" cy="692727"/>
          </a:xfrm>
          <a:custGeom>
            <a:avLst/>
            <a:gdLst>
              <a:gd name="connsiteX0" fmla="*/ 318654 w 322269"/>
              <a:gd name="connsiteY0" fmla="*/ 692727 h 692727"/>
              <a:gd name="connsiteX1" fmla="*/ 277091 w 322269"/>
              <a:gd name="connsiteY1" fmla="*/ 277090 h 692727"/>
              <a:gd name="connsiteX2" fmla="*/ 0 w 322269"/>
              <a:gd name="connsiteY2" fmla="*/ 0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269" h="692727">
                <a:moveTo>
                  <a:pt x="318654" y="692727"/>
                </a:moveTo>
                <a:cubicBezTo>
                  <a:pt x="324427" y="542635"/>
                  <a:pt x="330200" y="392544"/>
                  <a:pt x="277091" y="277090"/>
                </a:cubicBezTo>
                <a:cubicBezTo>
                  <a:pt x="223982" y="161635"/>
                  <a:pt x="0" y="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flipH="1">
            <a:off x="6559594" y="3061855"/>
            <a:ext cx="305333" cy="678872"/>
          </a:xfrm>
          <a:custGeom>
            <a:avLst/>
            <a:gdLst>
              <a:gd name="connsiteX0" fmla="*/ 318654 w 322269"/>
              <a:gd name="connsiteY0" fmla="*/ 692727 h 692727"/>
              <a:gd name="connsiteX1" fmla="*/ 277091 w 322269"/>
              <a:gd name="connsiteY1" fmla="*/ 277090 h 692727"/>
              <a:gd name="connsiteX2" fmla="*/ 0 w 322269"/>
              <a:gd name="connsiteY2" fmla="*/ 0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269" h="692727">
                <a:moveTo>
                  <a:pt x="318654" y="692727"/>
                </a:moveTo>
                <a:cubicBezTo>
                  <a:pt x="324427" y="542635"/>
                  <a:pt x="330200" y="392544"/>
                  <a:pt x="277091" y="277090"/>
                </a:cubicBezTo>
                <a:cubicBezTo>
                  <a:pt x="223982" y="161635"/>
                  <a:pt x="0" y="0"/>
                  <a:pt x="0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8381" y="1311930"/>
            <a:ext cx="8858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err="1" smtClean="0"/>
              <a:t>seaborn</a:t>
            </a:r>
            <a:r>
              <a:rPr lang="en-US" sz="3200" dirty="0"/>
              <a:t> </a:t>
            </a:r>
            <a:r>
              <a:rPr lang="en-US" sz="3200" dirty="0" smtClean="0"/>
              <a:t>     </a:t>
            </a:r>
            <a:r>
              <a:rPr lang="en-US" sz="3200" dirty="0" err="1" smtClean="0"/>
              <a:t>ggplot</a:t>
            </a:r>
            <a:r>
              <a:rPr lang="en-US" sz="3200" dirty="0" smtClean="0"/>
              <a:t>        </a:t>
            </a:r>
            <a:r>
              <a:rPr lang="en-US" sz="3200" dirty="0" err="1" smtClean="0"/>
              <a:t>basemap</a:t>
            </a:r>
            <a:r>
              <a:rPr lang="en-US" sz="3200" dirty="0" smtClean="0"/>
              <a:t>     </a:t>
            </a:r>
            <a:r>
              <a:rPr lang="en-US" sz="3200" dirty="0" err="1" smtClean="0"/>
              <a:t>holoviews</a:t>
            </a:r>
            <a:r>
              <a:rPr lang="en-US" sz="3200" dirty="0" smtClean="0"/>
              <a:t> </a:t>
            </a:r>
            <a:r>
              <a:rPr lang="en-US" sz="3200" dirty="0" err="1" smtClean="0"/>
              <a:t>prettyplotlib</a:t>
            </a:r>
            <a:r>
              <a:rPr lang="en-US" sz="3200" dirty="0"/>
              <a:t> </a:t>
            </a:r>
            <a:r>
              <a:rPr lang="en-US" sz="3200" dirty="0" smtClean="0"/>
              <a:t>    mplot3d        </a:t>
            </a:r>
            <a:r>
              <a:rPr lang="en-US" sz="3200" dirty="0" err="1" smtClean="0"/>
              <a:t>AxesGrid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355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dirty="0"/>
              <a:t>List maintained at </a:t>
            </a:r>
            <a:r>
              <a:rPr lang="en-US" dirty="0">
                <a:hlinkClick r:id="rId2"/>
              </a:rPr>
              <a:t>http://matplotlib.org/mpl_toolkits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0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Basemap</a:t>
            </a:r>
            <a:r>
              <a:rPr lang="en-US" dirty="0" smtClean="0"/>
              <a:t>, </a:t>
            </a:r>
            <a:r>
              <a:rPr lang="en-US" dirty="0" err="1" smtClean="0"/>
              <a:t>Cartopy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3400" y="2057400"/>
            <a:ext cx="4884208" cy="3663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849040"/>
            <a:ext cx="5459412" cy="40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mplot3d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524000"/>
            <a:ext cx="6400800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4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AxesGrid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" y="1981200"/>
            <a:ext cx="771144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Connects </a:t>
            </a:r>
            <a:r>
              <a:rPr lang="en-US" dirty="0" err="1" smtClean="0"/>
              <a:t>matplotlib</a:t>
            </a:r>
            <a:r>
              <a:rPr lang="en-US" dirty="0" smtClean="0"/>
              <a:t> to a d3 as a backend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mpld3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Connects </a:t>
            </a:r>
            <a:r>
              <a:rPr lang="en-US" dirty="0" err="1" smtClean="0"/>
              <a:t>matplotlib</a:t>
            </a:r>
            <a:r>
              <a:rPr lang="en-US" dirty="0" smtClean="0"/>
              <a:t> to a d3 as a backend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86000"/>
            <a:ext cx="5562600" cy="4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21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287</Words>
  <Application>Microsoft Macintosh PowerPoint</Application>
  <PresentationFormat>On-screen Show (4:3)</PresentationFormat>
  <Paragraphs>82</Paragraphs>
  <Slides>21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Arial</vt:lpstr>
      <vt:lpstr>Office Theme</vt:lpstr>
      <vt:lpstr>Custom Design</vt:lpstr>
      <vt:lpstr>Seaborn</vt:lpstr>
      <vt:lpstr>Matplotlib: today</vt:lpstr>
      <vt:lpstr>Another level</vt:lpstr>
      <vt:lpstr>PowerPoint Presentation</vt:lpstr>
      <vt:lpstr>Basemap, Cartopy</vt:lpstr>
      <vt:lpstr>mplot3d</vt:lpstr>
      <vt:lpstr>AxesGrid</vt:lpstr>
      <vt:lpstr>mpld3</vt:lpstr>
      <vt:lpstr>mpld3</vt:lpstr>
      <vt:lpstr>mpld3</vt:lpstr>
      <vt:lpstr>mpld3</vt:lpstr>
      <vt:lpstr>seaborn!</vt:lpstr>
      <vt:lpstr>seaborn!</vt:lpstr>
      <vt:lpstr>seaborn!</vt:lpstr>
      <vt:lpstr>seaborn!</vt:lpstr>
      <vt:lpstr>Other notables</vt:lpstr>
      <vt:lpstr>Other notables</vt:lpstr>
      <vt:lpstr>Other notables</vt:lpstr>
      <vt:lpstr>Other notable matplotlib strategies</vt:lpstr>
      <vt:lpstr>Other notable matplotlib strategies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90</cp:revision>
  <dcterms:created xsi:type="dcterms:W3CDTF">2016-03-21T14:12:59Z</dcterms:created>
  <dcterms:modified xsi:type="dcterms:W3CDTF">2017-01-02T16:19:15Z</dcterms:modified>
</cp:coreProperties>
</file>